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2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3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1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4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5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5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1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0885-DC38-4606-8DA6-F7D97DA737A8}" type="datetimeFigureOut">
              <a:rPr lang="en-US" smtClean="0"/>
              <a:t>02/23/2023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AA99B-943E-447E-84DB-DB3635580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BAGAN STRUKTUR ORGANISASI 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 PAJAK DAN RETRIBUSI DAERAH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05574" y="1598860"/>
            <a:ext cx="8069387" cy="4859831"/>
            <a:chOff x="1699512" y="439761"/>
            <a:chExt cx="8069387" cy="4859831"/>
          </a:xfrm>
        </p:grpSpPr>
        <p:grpSp>
          <p:nvGrpSpPr>
            <p:cNvPr id="5" name="Group 4"/>
            <p:cNvGrpSpPr/>
            <p:nvPr/>
          </p:nvGrpSpPr>
          <p:grpSpPr>
            <a:xfrm>
              <a:off x="1699512" y="439761"/>
              <a:ext cx="7853706" cy="4859831"/>
              <a:chOff x="1674210" y="658701"/>
              <a:chExt cx="7853706" cy="4859831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674210" y="658701"/>
                <a:ext cx="7853706" cy="4859831"/>
                <a:chOff x="40075" y="289698"/>
                <a:chExt cx="8154933" cy="4527396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073394" y="3256264"/>
                  <a:ext cx="200025" cy="50800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5694045" y="940430"/>
                  <a:ext cx="1351522" cy="371481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9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SEKRETARIAT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857500" y="289698"/>
                  <a:ext cx="2026920" cy="376071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9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BPRD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6883705" y="3015354"/>
                  <a:ext cx="1274516" cy="538264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PERENCANAAN DAN PENGEMBANGAN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4578111" y="3066722"/>
                  <a:ext cx="1422441" cy="538264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PEMBINAAN DAN SOSIALISASI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581525" y="4295019"/>
                  <a:ext cx="1419027" cy="495513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KOORDINATOR DAN KELOMPOK JF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8125" y="2315519"/>
                  <a:ext cx="1320315" cy="537348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BIDANG PRNDATAAN DAN PRNILAIAN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24876" y="3670625"/>
                  <a:ext cx="1293373" cy="505741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endParaRPr lang="en-US" sz="8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PENDATAAN DAN PENILAIAN PAJAK DAERAH LAINNYA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832763" y="1537275"/>
                  <a:ext cx="1294322" cy="530520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KOORDINATOR DAN KELOMPOK JF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575608" y="1511776"/>
                  <a:ext cx="1286237" cy="52007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KASUBAG UMUM DAN </a:t>
                  </a: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KEPEGAWAIAN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64030" y="3060468"/>
                  <a:ext cx="1322647" cy="49925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PELAYANAN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60348" y="4267013"/>
                  <a:ext cx="1302103" cy="506994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KOORDINATOR DAN KELOMPOK JF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27861" y="4268458"/>
                  <a:ext cx="1289639" cy="548636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KOORDINATOR DAN KELOMPOK JF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7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6897066" y="3661429"/>
                  <a:ext cx="1274516" cy="486691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MONITORING DAN EVALUASI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1525" y="3687635"/>
                  <a:ext cx="1419027" cy="505741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KEBERATAN DAN BANDING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58853" y="3650374"/>
                  <a:ext cx="1303598" cy="525992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PENETAPAN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7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568521" y="2301647"/>
                  <a:ext cx="1432031" cy="540379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7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BIDANG PENAGIHAN PAJAK </a:t>
                  </a: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DAERAH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266951" y="2286944"/>
                  <a:ext cx="1362074" cy="565923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8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BIDANG PELAYANAN DAN </a:t>
                  </a: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PENETAPAN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0930" y="3051712"/>
                  <a:ext cx="1301264" cy="499260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BIDANG PENDATAAN DAN PENILAIAN PAJAK PBB-P2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476834" y="1444662"/>
                  <a:ext cx="1368625" cy="516557"/>
                </a:xfrm>
                <a:prstGeom prst="rect">
                  <a:avLst/>
                </a:prstGeom>
                <a:gradFill rotWithShape="1">
                  <a:gsLst>
                    <a:gs pos="0">
                      <a:srgbClr val="70AD47">
                        <a:lumMod val="110000"/>
                        <a:satMod val="105000"/>
                        <a:tint val="67000"/>
                      </a:srgbClr>
                    </a:gs>
                    <a:gs pos="50000">
                      <a:srgbClr val="70AD47">
                        <a:lumMod val="105000"/>
                        <a:satMod val="103000"/>
                        <a:tint val="73000"/>
                      </a:srgbClr>
                    </a:gs>
                    <a:gs pos="100000">
                      <a:srgbClr val="70AD47">
                        <a:lumMod val="105000"/>
                        <a:satMod val="109000"/>
                        <a:tint val="81000"/>
                      </a:srgbClr>
                    </a:gs>
                  </a:gsLst>
                  <a:lin ang="5400000" scaled="0"/>
                </a:gradFill>
                <a:ln w="6350" cap="flat" cmpd="sng" algn="ctr">
                  <a:solidFill>
                    <a:srgbClr val="70AD47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KELOMPOK JABATAN FUNGSIONAL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7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6920492" y="4265326"/>
                  <a:ext cx="1274516" cy="551768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800" dirty="0" smtClean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SUB KOORDINATOR DAN KELOMPOK JF</a:t>
                  </a:r>
                  <a:endParaRPr lang="en-US" sz="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6855901" y="2239931"/>
                  <a:ext cx="1274516" cy="542028"/>
                </a:xfrm>
                <a:prstGeom prst="rect">
                  <a:avLst/>
                </a:prstGeom>
                <a:solidFill>
                  <a:srgbClr val="70AD47">
                    <a:lumMod val="60000"/>
                    <a:lumOff val="4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BIDANG </a:t>
                  </a:r>
                  <a:r>
                    <a:rPr lang="en-US" sz="7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PERENCAAN DAN PENGENDALIAN </a:t>
                  </a:r>
                  <a:r>
                    <a:rPr lang="en-US" sz="700" dirty="0" smtClean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OPERASIONAL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3871579" y="666751"/>
                  <a:ext cx="65067" cy="1462113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0075" y="2932602"/>
                  <a:ext cx="86750" cy="972173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054747" y="2917521"/>
                  <a:ext cx="47545" cy="1016873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flipH="1">
                  <a:off x="6722729" y="2917521"/>
                  <a:ext cx="47473" cy="987254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 flipH="1">
                  <a:off x="4397053" y="2948359"/>
                  <a:ext cx="59953" cy="956417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 flipH="1">
                  <a:off x="789370" y="2849771"/>
                  <a:ext cx="47473" cy="120298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901618" y="2849771"/>
                  <a:ext cx="47473" cy="120298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5218728" y="2850622"/>
                  <a:ext cx="47473" cy="124855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 flipH="1">
                  <a:off x="7560962" y="2771434"/>
                  <a:ext cx="47473" cy="161169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7587947" y="2117620"/>
                  <a:ext cx="47473" cy="150350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18727" y="2128863"/>
                  <a:ext cx="47473" cy="170611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955723" y="2153167"/>
                  <a:ext cx="47473" cy="143341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836843" y="2106963"/>
                  <a:ext cx="80377" cy="192511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2054748" y="2929925"/>
                  <a:ext cx="891779" cy="44724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 flipV="1">
                  <a:off x="6747319" y="3851586"/>
                  <a:ext cx="149747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3931460" y="729307"/>
                  <a:ext cx="2363295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4411477" y="2941482"/>
                  <a:ext cx="858855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45536" y="3862184"/>
                  <a:ext cx="199652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40353" y="2932603"/>
                  <a:ext cx="796490" cy="43956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6722729" y="2871127"/>
                  <a:ext cx="878252" cy="58798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841583" y="2106963"/>
                  <a:ext cx="6766852" cy="43801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4397053" y="3886115"/>
                  <a:ext cx="227727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6771483" y="3301342"/>
                  <a:ext cx="125583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flipV="1">
                  <a:off x="40075" y="3265379"/>
                  <a:ext cx="198050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 flipV="1">
                  <a:off x="2082434" y="3892346"/>
                  <a:ext cx="213134" cy="42048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 flipV="1">
                  <a:off x="4411477" y="3293261"/>
                  <a:ext cx="164132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6248400" y="1314450"/>
                  <a:ext cx="34925" cy="119380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5207664" y="1393776"/>
                  <a:ext cx="1087091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5176563" y="1388409"/>
                  <a:ext cx="45719" cy="133610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7724775" y="1390650"/>
                  <a:ext cx="45719" cy="133350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6543674" y="1314450"/>
                  <a:ext cx="57150" cy="118125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6543675" y="1390650"/>
                  <a:ext cx="1229783" cy="45719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161148" y="1266778"/>
                  <a:ext cx="1474863" cy="42592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3590925" y="657225"/>
                  <a:ext cx="45719" cy="642620"/>
                </a:xfrm>
                <a:prstGeom prst="rect">
                  <a:avLst/>
                </a:prstGeom>
                <a:solidFill>
                  <a:srgbClr val="E7E6E6">
                    <a:lumMod val="75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714080" y="1715047"/>
                <a:ext cx="45719" cy="15667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674995" y="1162989"/>
                <a:ext cx="45719" cy="186268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612442" y="3126227"/>
              <a:ext cx="7156457" cy="1889848"/>
              <a:chOff x="2612442" y="3126227"/>
              <a:chExt cx="7156457" cy="18898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619621" y="3270654"/>
                <a:ext cx="743958" cy="45719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627170" y="3283336"/>
                <a:ext cx="703892" cy="82218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877434" y="3293249"/>
                <a:ext cx="735713" cy="56995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03709" y="3225773"/>
                <a:ext cx="665190" cy="45719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626758" y="3199339"/>
                <a:ext cx="45719" cy="150905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612442" y="3179499"/>
                <a:ext cx="45719" cy="137445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871927" y="3167105"/>
                <a:ext cx="45719" cy="183139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103708" y="3126227"/>
                <a:ext cx="45719" cy="160031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11831" y="3276725"/>
                <a:ext cx="52160" cy="1720278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294568" y="3300317"/>
                <a:ext cx="45719" cy="1696684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601014" y="3295840"/>
                <a:ext cx="73138" cy="1712799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9710026" y="3214552"/>
                <a:ext cx="58872" cy="1782449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ysClr val="windowText" lastClr="000000">
                    <a:shade val="50000"/>
                  </a:sys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127225" y="4926698"/>
                <a:ext cx="236353" cy="70303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091779" y="4926698"/>
                <a:ext cx="251162" cy="53638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451343" y="4956699"/>
                <a:ext cx="226520" cy="59375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564740" y="4961545"/>
                <a:ext cx="192636" cy="54530"/>
              </a:xfrm>
              <a:prstGeom prst="rect">
                <a:avLst/>
              </a:prstGeom>
              <a:solidFill>
                <a:srgbClr val="E7E6E6">
                  <a:lumMod val="75000"/>
                </a:srgb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115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BAGAN STRUKTUR ORGANISASI  BADAN PAJAK DAN RETRIBUSI DAERAH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</dc:creator>
  <cp:lastModifiedBy>ARI</cp:lastModifiedBy>
  <cp:revision>5</cp:revision>
  <cp:lastPrinted>2023-02-23T07:50:52Z</cp:lastPrinted>
  <dcterms:created xsi:type="dcterms:W3CDTF">2023-02-23T07:17:55Z</dcterms:created>
  <dcterms:modified xsi:type="dcterms:W3CDTF">2023-02-23T07:51:35Z</dcterms:modified>
</cp:coreProperties>
</file>